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346" r:id="rId3"/>
    <p:sldId id="350" r:id="rId4"/>
    <p:sldId id="321" r:id="rId5"/>
    <p:sldId id="351" r:id="rId6"/>
    <p:sldId id="352" r:id="rId7"/>
    <p:sldId id="35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67" d="100"/>
          <a:sy n="67"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225075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21098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209358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157865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131897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3054750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101798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412154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2350448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3272744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AE79D1-2057-4691-8F23-6ED145238642}" type="datetimeFigureOut">
              <a:rPr lang="en-US" smtClean="0"/>
              <a:t>4/10/2016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80031-501B-4710-B042-5CE86A90B4D7}" type="slidenum">
              <a:rPr lang="en-US" smtClean="0"/>
              <a:t>‹#›</a:t>
            </a:fld>
            <a:endParaRPr lang="en-US" dirty="0"/>
          </a:p>
        </p:txBody>
      </p:sp>
    </p:spTree>
    <p:extLst>
      <p:ext uri="{BB962C8B-B14F-4D97-AF65-F5344CB8AC3E}">
        <p14:creationId xmlns:p14="http://schemas.microsoft.com/office/powerpoint/2010/main" val="123821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E79D1-2057-4691-8F23-6ED145238642}" type="datetimeFigureOut">
              <a:rPr lang="en-US" smtClean="0"/>
              <a:t>4/10/2016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80031-501B-4710-B042-5CE86A90B4D7}" type="slidenum">
              <a:rPr lang="en-US" smtClean="0"/>
              <a:t>‹#›</a:t>
            </a:fld>
            <a:endParaRPr lang="en-US" dirty="0"/>
          </a:p>
        </p:txBody>
      </p:sp>
    </p:spTree>
    <p:extLst>
      <p:ext uri="{BB962C8B-B14F-4D97-AF65-F5344CB8AC3E}">
        <p14:creationId xmlns:p14="http://schemas.microsoft.com/office/powerpoint/2010/main" val="20239122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91887"/>
            <a:ext cx="11430000" cy="811272"/>
          </a:xfrm>
        </p:spPr>
        <p:txBody>
          <a:bodyPr>
            <a:noAutofit/>
          </a:bodyPr>
          <a:lstStyle/>
          <a:p>
            <a:endParaRPr lang="en-US" sz="4400" dirty="0">
              <a:latin typeface="+mn-lt"/>
            </a:endParaRPr>
          </a:p>
        </p:txBody>
      </p:sp>
      <p:pic>
        <p:nvPicPr>
          <p:cNvPr id="1026" name="Picture 2" descr="http://www.mosaicspokane.com/monkimage.php?mediaDirectory=mediafiles&amp;mediaId=4142371&amp;fileName=finalwk29paulsmission-web-1440-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1045"/>
            <a:ext cx="13716000" cy="547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28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750627"/>
            <a:ext cx="10372298" cy="4493525"/>
          </a:xfrm>
        </p:spPr>
        <p:txBody>
          <a:bodyPr>
            <a:noAutofit/>
          </a:bodyPr>
          <a:lstStyle/>
          <a:p>
            <a:r>
              <a:rPr lang="en-US" sz="4800" b="1" u="sng" dirty="0" smtClean="0"/>
              <a:t>1 Corinthians 5:14</a:t>
            </a:r>
          </a:p>
          <a:p>
            <a:r>
              <a:rPr lang="en-US" sz="4800" i="1" dirty="0" smtClean="0"/>
              <a:t>“For </a:t>
            </a:r>
            <a:r>
              <a:rPr lang="en-US" sz="4800" b="1" i="1" dirty="0"/>
              <a:t>Christ’s love compels</a:t>
            </a:r>
            <a:r>
              <a:rPr lang="en-US" sz="4800" i="1" dirty="0"/>
              <a:t> </a:t>
            </a:r>
            <a:r>
              <a:rPr lang="en-US" sz="4800" b="1" i="1" dirty="0"/>
              <a:t>us</a:t>
            </a:r>
            <a:r>
              <a:rPr lang="en-US" sz="4800" i="1" dirty="0"/>
              <a:t>, because we are convinced that one died for all, and therefore all died.  And he died for all, that those who live should no longer live for themselves but for him who died for them and was raised again.” </a:t>
            </a:r>
            <a:endParaRPr lang="en-US" sz="4800" dirty="0"/>
          </a:p>
        </p:txBody>
      </p:sp>
    </p:spTree>
    <p:extLst>
      <p:ext uri="{BB962C8B-B14F-4D97-AF65-F5344CB8AC3E}">
        <p14:creationId xmlns:p14="http://schemas.microsoft.com/office/powerpoint/2010/main" val="2746105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91886"/>
            <a:ext cx="11430000" cy="5394765"/>
          </a:xfrm>
        </p:spPr>
        <p:txBody>
          <a:bodyPr>
            <a:noAutofit/>
          </a:bodyPr>
          <a:lstStyle/>
          <a:p>
            <a:r>
              <a:rPr lang="en-US" sz="4400" b="1" u="sng" dirty="0">
                <a:latin typeface="+mn-lt"/>
              </a:rPr>
              <a:t>Romans 9:1-4</a:t>
            </a:r>
            <a:r>
              <a:rPr lang="en-US" sz="4400" dirty="0">
                <a:latin typeface="+mn-lt"/>
              </a:rPr>
              <a:t/>
            </a:r>
            <a:br>
              <a:rPr lang="en-US" sz="4400" dirty="0">
                <a:latin typeface="+mn-lt"/>
              </a:rPr>
            </a:br>
            <a:r>
              <a:rPr lang="en-US" sz="4400" i="1" dirty="0">
                <a:latin typeface="+mn-lt"/>
              </a:rPr>
              <a:t>“I speak the truth in Christ—I am not lying, my conscience confirms it in the Holy Spirit—2) I have great sorrow and unceasing anguish in my heart.  3) For I could wish that I myself were cursed and cut off from Christ for the sake of my brothers, those of my own race, 4) the people of Israel.”  </a:t>
            </a:r>
            <a:endParaRPr lang="en-US" sz="4400" dirty="0">
              <a:latin typeface="+mn-lt"/>
            </a:endParaRPr>
          </a:p>
        </p:txBody>
      </p:sp>
    </p:spTree>
    <p:extLst>
      <p:ext uri="{BB962C8B-B14F-4D97-AF65-F5344CB8AC3E}">
        <p14:creationId xmlns:p14="http://schemas.microsoft.com/office/powerpoint/2010/main" val="47579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793" y="463532"/>
            <a:ext cx="11632368" cy="1160552"/>
          </a:xfrm>
        </p:spPr>
        <p:txBody>
          <a:bodyPr>
            <a:noAutofit/>
          </a:bodyPr>
          <a:lstStyle/>
          <a:p>
            <a:pPr algn="l"/>
            <a:r>
              <a:rPr lang="en-US" sz="4800" b="1" u="sng" dirty="0" smtClean="0">
                <a:latin typeface="+mn-lt"/>
                <a:cs typeface="Arial" panose="020B0604020202020204" pitchFamily="34" charset="0"/>
              </a:rPr>
              <a:t>1 Corinthians 13</a:t>
            </a:r>
            <a:endParaRPr lang="en-US" sz="4800" i="1" dirty="0">
              <a:latin typeface="+mn-lt"/>
              <a:cs typeface="Arial" panose="020B0604020202020204" pitchFamily="34" charset="0"/>
            </a:endParaRPr>
          </a:p>
        </p:txBody>
      </p:sp>
      <p:sp>
        <p:nvSpPr>
          <p:cNvPr id="3" name="Rectangle 2"/>
          <p:cNvSpPr/>
          <p:nvPr/>
        </p:nvSpPr>
        <p:spPr>
          <a:xfrm>
            <a:off x="2488442" y="2035244"/>
            <a:ext cx="6096000" cy="3785652"/>
          </a:xfrm>
          <a:prstGeom prst="rect">
            <a:avLst/>
          </a:prstGeom>
        </p:spPr>
        <p:txBody>
          <a:bodyPr>
            <a:spAutoFit/>
          </a:bodyPr>
          <a:lstStyle/>
          <a:p>
            <a:r>
              <a:rPr lang="en-US" sz="4800" b="1" i="1" baseline="30000" dirty="0"/>
              <a:t>4 </a:t>
            </a:r>
            <a:r>
              <a:rPr lang="en-US" sz="4800" i="1" dirty="0"/>
              <a:t>Love is patient, </a:t>
            </a:r>
            <a:endParaRPr lang="en-US" sz="4800" i="1" dirty="0" smtClean="0"/>
          </a:p>
          <a:p>
            <a:r>
              <a:rPr lang="en-US" sz="4800" i="1" dirty="0"/>
              <a:t>	</a:t>
            </a:r>
            <a:r>
              <a:rPr lang="en-US" sz="4800" i="1" dirty="0" smtClean="0"/>
              <a:t>love </a:t>
            </a:r>
            <a:r>
              <a:rPr lang="en-US" sz="4800" i="1" dirty="0"/>
              <a:t>is kind. </a:t>
            </a:r>
            <a:endParaRPr lang="en-US" sz="4800" i="1" dirty="0" smtClean="0"/>
          </a:p>
          <a:p>
            <a:r>
              <a:rPr lang="en-US" sz="4800" i="1" dirty="0" smtClean="0"/>
              <a:t>It </a:t>
            </a:r>
            <a:r>
              <a:rPr lang="en-US" sz="4800" i="1" dirty="0"/>
              <a:t>does not envy, </a:t>
            </a:r>
            <a:endParaRPr lang="en-US" sz="4800" i="1" dirty="0" smtClean="0"/>
          </a:p>
          <a:p>
            <a:r>
              <a:rPr lang="en-US" sz="4800" i="1" dirty="0"/>
              <a:t>	</a:t>
            </a:r>
            <a:r>
              <a:rPr lang="en-US" sz="4800" i="1" dirty="0" smtClean="0"/>
              <a:t>it </a:t>
            </a:r>
            <a:r>
              <a:rPr lang="en-US" sz="4800" i="1" dirty="0"/>
              <a:t>does not boast, </a:t>
            </a:r>
            <a:endParaRPr lang="en-US" sz="4800" i="1" dirty="0" smtClean="0"/>
          </a:p>
          <a:p>
            <a:r>
              <a:rPr lang="en-US" sz="4800" i="1" dirty="0"/>
              <a:t>	</a:t>
            </a:r>
            <a:r>
              <a:rPr lang="en-US" sz="4800" i="1" dirty="0" smtClean="0"/>
              <a:t>it </a:t>
            </a:r>
            <a:r>
              <a:rPr lang="en-US" sz="4800" i="1" dirty="0"/>
              <a:t>is not proud.</a:t>
            </a:r>
            <a:endParaRPr lang="en-US" sz="4800" dirty="0"/>
          </a:p>
        </p:txBody>
      </p:sp>
    </p:spTree>
    <p:extLst>
      <p:ext uri="{BB962C8B-B14F-4D97-AF65-F5344CB8AC3E}">
        <p14:creationId xmlns:p14="http://schemas.microsoft.com/office/powerpoint/2010/main" val="397883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793" y="463532"/>
            <a:ext cx="11632368" cy="1160552"/>
          </a:xfrm>
        </p:spPr>
        <p:txBody>
          <a:bodyPr>
            <a:noAutofit/>
          </a:bodyPr>
          <a:lstStyle/>
          <a:p>
            <a:pPr algn="l"/>
            <a:r>
              <a:rPr lang="en-US" sz="4800" b="1" u="sng" dirty="0" smtClean="0">
                <a:latin typeface="+mn-lt"/>
                <a:cs typeface="Arial" panose="020B0604020202020204" pitchFamily="34" charset="0"/>
              </a:rPr>
              <a:t>1 Corinthians 13</a:t>
            </a:r>
            <a:endParaRPr lang="en-US" sz="4800" i="1" dirty="0">
              <a:latin typeface="+mn-lt"/>
              <a:cs typeface="Arial" panose="020B0604020202020204" pitchFamily="34" charset="0"/>
            </a:endParaRPr>
          </a:p>
        </p:txBody>
      </p:sp>
      <p:sp>
        <p:nvSpPr>
          <p:cNvPr id="3" name="Rectangle 2"/>
          <p:cNvSpPr/>
          <p:nvPr/>
        </p:nvSpPr>
        <p:spPr>
          <a:xfrm>
            <a:off x="2488441" y="2035244"/>
            <a:ext cx="8443415" cy="3046988"/>
          </a:xfrm>
          <a:prstGeom prst="rect">
            <a:avLst/>
          </a:prstGeom>
        </p:spPr>
        <p:txBody>
          <a:bodyPr wrap="square">
            <a:spAutoFit/>
          </a:bodyPr>
          <a:lstStyle/>
          <a:p>
            <a:r>
              <a:rPr lang="en-US" sz="4800" b="1" i="1" baseline="30000" dirty="0"/>
              <a:t>5 </a:t>
            </a:r>
            <a:r>
              <a:rPr lang="en-US" sz="4800" i="1" dirty="0"/>
              <a:t>It does not dishonor others, </a:t>
            </a:r>
            <a:endParaRPr lang="en-US" sz="4800" i="1" dirty="0" smtClean="0"/>
          </a:p>
          <a:p>
            <a:r>
              <a:rPr lang="en-US" sz="4800" i="1" dirty="0"/>
              <a:t>	</a:t>
            </a:r>
            <a:r>
              <a:rPr lang="en-US" sz="4800" i="1" dirty="0" smtClean="0"/>
              <a:t>it </a:t>
            </a:r>
            <a:r>
              <a:rPr lang="en-US" sz="4800" i="1" dirty="0"/>
              <a:t>is not self-seeking, </a:t>
            </a:r>
            <a:endParaRPr lang="en-US" sz="4800" i="1" dirty="0" smtClean="0"/>
          </a:p>
          <a:p>
            <a:r>
              <a:rPr lang="en-US" sz="4800" i="1" dirty="0"/>
              <a:t>	</a:t>
            </a:r>
            <a:r>
              <a:rPr lang="en-US" sz="4800" i="1" dirty="0" smtClean="0"/>
              <a:t>	it </a:t>
            </a:r>
            <a:r>
              <a:rPr lang="en-US" sz="4800" i="1" dirty="0"/>
              <a:t>is not easily angered, </a:t>
            </a:r>
            <a:endParaRPr lang="en-US" sz="4800" i="1" dirty="0" smtClean="0"/>
          </a:p>
          <a:p>
            <a:r>
              <a:rPr lang="en-US" sz="4800" i="1" dirty="0" smtClean="0"/>
              <a:t>it </a:t>
            </a:r>
            <a:r>
              <a:rPr lang="en-US" sz="4800" i="1" dirty="0"/>
              <a:t>keeps no record of wrongs. </a:t>
            </a:r>
            <a:endParaRPr lang="en-US" sz="4800" i="1" dirty="0"/>
          </a:p>
        </p:txBody>
      </p:sp>
    </p:spTree>
    <p:extLst>
      <p:ext uri="{BB962C8B-B14F-4D97-AF65-F5344CB8AC3E}">
        <p14:creationId xmlns:p14="http://schemas.microsoft.com/office/powerpoint/2010/main" val="270456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793" y="463532"/>
            <a:ext cx="11632368" cy="1160552"/>
          </a:xfrm>
        </p:spPr>
        <p:txBody>
          <a:bodyPr>
            <a:noAutofit/>
          </a:bodyPr>
          <a:lstStyle/>
          <a:p>
            <a:pPr algn="l"/>
            <a:r>
              <a:rPr lang="en-US" sz="4800" b="1" u="sng" dirty="0" smtClean="0">
                <a:latin typeface="+mn-lt"/>
                <a:cs typeface="Arial" panose="020B0604020202020204" pitchFamily="34" charset="0"/>
              </a:rPr>
              <a:t>1 Corinthians 13</a:t>
            </a:r>
            <a:endParaRPr lang="en-US" sz="4800" i="1" dirty="0">
              <a:latin typeface="+mn-lt"/>
              <a:cs typeface="Arial" panose="020B0604020202020204" pitchFamily="34" charset="0"/>
            </a:endParaRPr>
          </a:p>
        </p:txBody>
      </p:sp>
      <p:sp>
        <p:nvSpPr>
          <p:cNvPr id="3" name="Rectangle 2"/>
          <p:cNvSpPr/>
          <p:nvPr/>
        </p:nvSpPr>
        <p:spPr>
          <a:xfrm>
            <a:off x="2474793" y="1762289"/>
            <a:ext cx="8443415" cy="4524315"/>
          </a:xfrm>
          <a:prstGeom prst="rect">
            <a:avLst/>
          </a:prstGeom>
        </p:spPr>
        <p:txBody>
          <a:bodyPr wrap="square">
            <a:spAutoFit/>
          </a:bodyPr>
          <a:lstStyle/>
          <a:p>
            <a:r>
              <a:rPr lang="en-US" sz="4800" b="1" i="1" baseline="30000" dirty="0"/>
              <a:t>6 </a:t>
            </a:r>
            <a:r>
              <a:rPr lang="en-US" sz="4800" i="1" dirty="0"/>
              <a:t>Love does not delight in evil but rejoices with the truth. </a:t>
            </a:r>
            <a:endParaRPr lang="en-US" sz="4800" i="1" dirty="0" smtClean="0"/>
          </a:p>
          <a:p>
            <a:r>
              <a:rPr lang="en-US" sz="4800" b="1" i="1" baseline="30000" dirty="0" smtClean="0"/>
              <a:t>7</a:t>
            </a:r>
            <a:r>
              <a:rPr lang="en-US" sz="4800" b="1" i="1" baseline="30000" dirty="0"/>
              <a:t> </a:t>
            </a:r>
            <a:r>
              <a:rPr lang="en-US" sz="4800" i="1" dirty="0"/>
              <a:t>It always protects, </a:t>
            </a:r>
            <a:endParaRPr lang="en-US" sz="4800" i="1" dirty="0" smtClean="0"/>
          </a:p>
          <a:p>
            <a:r>
              <a:rPr lang="en-US" sz="4800" i="1" dirty="0"/>
              <a:t>	</a:t>
            </a:r>
            <a:r>
              <a:rPr lang="en-US" sz="4800" i="1" dirty="0" smtClean="0"/>
              <a:t>always </a:t>
            </a:r>
            <a:r>
              <a:rPr lang="en-US" sz="4800" i="1" dirty="0"/>
              <a:t>trusts, </a:t>
            </a:r>
            <a:endParaRPr lang="en-US" sz="4800" i="1" dirty="0" smtClean="0"/>
          </a:p>
          <a:p>
            <a:r>
              <a:rPr lang="en-US" sz="4800" i="1" dirty="0" smtClean="0"/>
              <a:t>		always </a:t>
            </a:r>
            <a:r>
              <a:rPr lang="en-US" sz="4800" i="1" dirty="0"/>
              <a:t>hopes, </a:t>
            </a:r>
            <a:endParaRPr lang="en-US" sz="4800" i="1" dirty="0" smtClean="0"/>
          </a:p>
          <a:p>
            <a:r>
              <a:rPr lang="en-US" sz="4800" i="1" dirty="0"/>
              <a:t>	</a:t>
            </a:r>
            <a:r>
              <a:rPr lang="en-US" sz="4800" i="1" dirty="0" smtClean="0"/>
              <a:t>		always </a:t>
            </a:r>
            <a:r>
              <a:rPr lang="en-US" sz="4800" i="1" dirty="0"/>
              <a:t>perseveres.</a:t>
            </a:r>
            <a:endParaRPr lang="en-US" sz="4800" i="1" dirty="0"/>
          </a:p>
        </p:txBody>
      </p:sp>
    </p:spTree>
    <p:extLst>
      <p:ext uri="{BB962C8B-B14F-4D97-AF65-F5344CB8AC3E}">
        <p14:creationId xmlns:p14="http://schemas.microsoft.com/office/powerpoint/2010/main" val="2065284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osaicspokane.com/monkimage.php?mediaDirectory=mediafiles&amp;mediaId=4142371&amp;fileName=finalwk29paulsmission-web-1440-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52675"/>
            <a:ext cx="13716000" cy="54768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14337" y="0"/>
            <a:ext cx="11258550" cy="1836963"/>
          </a:xfrm>
        </p:spPr>
        <p:txBody>
          <a:bodyPr>
            <a:noAutofit/>
          </a:bodyPr>
          <a:lstStyle/>
          <a:p>
            <a:r>
              <a:rPr lang="en-US" sz="4400" dirty="0" smtClean="0">
                <a:latin typeface="+mn-lt"/>
              </a:rPr>
              <a:t>Pray FOR the people on your list…and about your own need for Christ’s compelling love. </a:t>
            </a:r>
            <a:endParaRPr lang="en-US" sz="4400" dirty="0">
              <a:latin typeface="+mn-lt"/>
            </a:endParaRPr>
          </a:p>
        </p:txBody>
      </p:sp>
    </p:spTree>
    <p:extLst>
      <p:ext uri="{BB962C8B-B14F-4D97-AF65-F5344CB8AC3E}">
        <p14:creationId xmlns:p14="http://schemas.microsoft.com/office/powerpoint/2010/main" val="168818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3691</TotalTime>
  <Words>83</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Romans 9:1-4 “I speak the truth in Christ—I am not lying, my conscience confirms it in the Holy Spirit—2) I have great sorrow and unceasing anguish in my heart.  3) For I could wish that I myself were cursed and cut off from Christ for the sake of my brothers, those of my own race, 4) the people of Israel.”  </vt:lpstr>
      <vt:lpstr>1 Corinthians 13</vt:lpstr>
      <vt:lpstr>1 Corinthians 13</vt:lpstr>
      <vt:lpstr>1 Corinthians 13</vt:lpstr>
      <vt:lpstr>Pray FOR the people on your list…and about your own need for Christ’s compelling love.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100</cp:revision>
  <dcterms:created xsi:type="dcterms:W3CDTF">2016-02-21T05:27:25Z</dcterms:created>
  <dcterms:modified xsi:type="dcterms:W3CDTF">2016-04-10T15:36:40Z</dcterms:modified>
</cp:coreProperties>
</file>